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6"/>
  </p:notesMasterIdLst>
  <p:handoutMasterIdLst>
    <p:handoutMasterId r:id="rId227"/>
  </p:handoutMasterIdLst>
  <p:sldIdLst>
    <p:sldId id="258" r:id="rId2"/>
    <p:sldId id="736" r:id="rId3"/>
    <p:sldId id="737" r:id="rId4"/>
    <p:sldId id="738" r:id="rId5"/>
    <p:sldId id="739" r:id="rId6"/>
    <p:sldId id="740" r:id="rId7"/>
    <p:sldId id="741" r:id="rId8"/>
    <p:sldId id="742" r:id="rId9"/>
    <p:sldId id="743" r:id="rId10"/>
    <p:sldId id="744" r:id="rId11"/>
    <p:sldId id="745" r:id="rId12"/>
    <p:sldId id="746" r:id="rId13"/>
    <p:sldId id="747" r:id="rId14"/>
    <p:sldId id="748" r:id="rId15"/>
    <p:sldId id="749" r:id="rId16"/>
    <p:sldId id="750" r:id="rId17"/>
    <p:sldId id="751" r:id="rId18"/>
    <p:sldId id="752" r:id="rId19"/>
    <p:sldId id="753" r:id="rId20"/>
    <p:sldId id="754" r:id="rId21"/>
    <p:sldId id="755" r:id="rId22"/>
    <p:sldId id="756" r:id="rId23"/>
    <p:sldId id="757" r:id="rId24"/>
    <p:sldId id="758" r:id="rId25"/>
    <p:sldId id="759" r:id="rId26"/>
    <p:sldId id="760" r:id="rId27"/>
    <p:sldId id="761" r:id="rId28"/>
    <p:sldId id="762" r:id="rId29"/>
    <p:sldId id="763" r:id="rId30"/>
    <p:sldId id="764" r:id="rId31"/>
    <p:sldId id="765" r:id="rId32"/>
    <p:sldId id="766" r:id="rId33"/>
    <p:sldId id="767" r:id="rId34"/>
    <p:sldId id="768" r:id="rId35"/>
    <p:sldId id="769" r:id="rId36"/>
    <p:sldId id="770" r:id="rId37"/>
    <p:sldId id="771" r:id="rId38"/>
    <p:sldId id="772" r:id="rId39"/>
    <p:sldId id="773" r:id="rId40"/>
    <p:sldId id="774" r:id="rId41"/>
    <p:sldId id="775" r:id="rId42"/>
    <p:sldId id="776" r:id="rId43"/>
    <p:sldId id="777" r:id="rId44"/>
    <p:sldId id="778" r:id="rId45"/>
    <p:sldId id="779" r:id="rId46"/>
    <p:sldId id="780" r:id="rId47"/>
    <p:sldId id="781" r:id="rId48"/>
    <p:sldId id="782" r:id="rId49"/>
    <p:sldId id="783" r:id="rId50"/>
    <p:sldId id="784" r:id="rId51"/>
    <p:sldId id="785" r:id="rId52"/>
    <p:sldId id="786" r:id="rId53"/>
    <p:sldId id="787" r:id="rId54"/>
    <p:sldId id="788" r:id="rId55"/>
    <p:sldId id="789" r:id="rId56"/>
    <p:sldId id="364" r:id="rId57"/>
    <p:sldId id="790" r:id="rId58"/>
    <p:sldId id="791" r:id="rId59"/>
    <p:sldId id="792" r:id="rId60"/>
    <p:sldId id="793" r:id="rId61"/>
    <p:sldId id="794" r:id="rId62"/>
    <p:sldId id="795" r:id="rId63"/>
    <p:sldId id="796" r:id="rId64"/>
    <p:sldId id="797" r:id="rId65"/>
    <p:sldId id="798" r:id="rId66"/>
    <p:sldId id="799" r:id="rId67"/>
    <p:sldId id="404" r:id="rId68"/>
    <p:sldId id="607" r:id="rId69"/>
    <p:sldId id="608" r:id="rId70"/>
    <p:sldId id="609" r:id="rId71"/>
    <p:sldId id="610" r:id="rId72"/>
    <p:sldId id="611" r:id="rId73"/>
    <p:sldId id="612" r:id="rId74"/>
    <p:sldId id="613" r:id="rId75"/>
    <p:sldId id="614" r:id="rId76"/>
    <p:sldId id="615" r:id="rId77"/>
    <p:sldId id="616" r:id="rId78"/>
    <p:sldId id="617" r:id="rId79"/>
    <p:sldId id="618" r:id="rId80"/>
    <p:sldId id="619" r:id="rId81"/>
    <p:sldId id="620" r:id="rId82"/>
    <p:sldId id="621" r:id="rId83"/>
    <p:sldId id="482" r:id="rId84"/>
    <p:sldId id="511" r:id="rId85"/>
    <p:sldId id="622" r:id="rId86"/>
    <p:sldId id="623" r:id="rId87"/>
    <p:sldId id="624" r:id="rId88"/>
    <p:sldId id="625" r:id="rId89"/>
    <p:sldId id="626" r:id="rId90"/>
    <p:sldId id="627" r:id="rId91"/>
    <p:sldId id="628" r:id="rId92"/>
    <p:sldId id="629" r:id="rId93"/>
    <p:sldId id="630" r:id="rId94"/>
    <p:sldId id="631" r:id="rId95"/>
    <p:sldId id="632" r:id="rId96"/>
    <p:sldId id="633" r:id="rId97"/>
    <p:sldId id="634" r:id="rId98"/>
    <p:sldId id="635" r:id="rId99"/>
    <p:sldId id="636" r:id="rId100"/>
    <p:sldId id="637" r:id="rId101"/>
    <p:sldId id="638" r:id="rId102"/>
    <p:sldId id="639" r:id="rId103"/>
    <p:sldId id="640" r:id="rId104"/>
    <p:sldId id="641" r:id="rId105"/>
    <p:sldId id="642" r:id="rId106"/>
    <p:sldId id="391" r:id="rId107"/>
    <p:sldId id="392" r:id="rId108"/>
    <p:sldId id="393" r:id="rId109"/>
    <p:sldId id="394" r:id="rId110"/>
    <p:sldId id="395" r:id="rId111"/>
    <p:sldId id="396" r:id="rId112"/>
    <p:sldId id="398" r:id="rId113"/>
    <p:sldId id="397" r:id="rId114"/>
    <p:sldId id="643" r:id="rId115"/>
    <p:sldId id="383" r:id="rId116"/>
    <p:sldId id="389" r:id="rId117"/>
    <p:sldId id="379" r:id="rId118"/>
    <p:sldId id="380" r:id="rId119"/>
    <p:sldId id="385" r:id="rId120"/>
    <p:sldId id="386" r:id="rId121"/>
    <p:sldId id="384" r:id="rId122"/>
    <p:sldId id="388" r:id="rId123"/>
    <p:sldId id="382" r:id="rId124"/>
    <p:sldId id="656" r:id="rId125"/>
    <p:sldId id="657" r:id="rId126"/>
    <p:sldId id="660" r:id="rId127"/>
    <p:sldId id="659" r:id="rId128"/>
    <p:sldId id="658" r:id="rId129"/>
    <p:sldId id="661" r:id="rId130"/>
    <p:sldId id="662" r:id="rId131"/>
    <p:sldId id="644" r:id="rId132"/>
    <p:sldId id="646" r:id="rId133"/>
    <p:sldId id="651" r:id="rId134"/>
    <p:sldId id="663" r:id="rId135"/>
    <p:sldId id="664" r:id="rId136"/>
    <p:sldId id="665" r:id="rId137"/>
    <p:sldId id="652" r:id="rId138"/>
    <p:sldId id="653" r:id="rId139"/>
    <p:sldId id="667" r:id="rId140"/>
    <p:sldId id="650" r:id="rId141"/>
    <p:sldId id="669" r:id="rId142"/>
    <p:sldId id="675" r:id="rId143"/>
    <p:sldId id="676" r:id="rId144"/>
    <p:sldId id="677" r:id="rId145"/>
    <p:sldId id="678" r:id="rId146"/>
    <p:sldId id="681" r:id="rId147"/>
    <p:sldId id="670" r:id="rId148"/>
    <p:sldId id="679" r:id="rId149"/>
    <p:sldId id="682" r:id="rId150"/>
    <p:sldId id="680" r:id="rId151"/>
    <p:sldId id="683" r:id="rId152"/>
    <p:sldId id="692" r:id="rId153"/>
    <p:sldId id="693" r:id="rId154"/>
    <p:sldId id="685" r:id="rId155"/>
    <p:sldId id="694" r:id="rId156"/>
    <p:sldId id="695" r:id="rId157"/>
    <p:sldId id="672" r:id="rId158"/>
    <p:sldId id="689" r:id="rId159"/>
    <p:sldId id="687" r:id="rId160"/>
    <p:sldId id="696" r:id="rId161"/>
    <p:sldId id="697" r:id="rId162"/>
    <p:sldId id="684" r:id="rId163"/>
    <p:sldId id="698" r:id="rId164"/>
    <p:sldId id="699" r:id="rId165"/>
    <p:sldId id="800" r:id="rId166"/>
    <p:sldId id="801" r:id="rId167"/>
    <p:sldId id="802" r:id="rId168"/>
    <p:sldId id="806" r:id="rId169"/>
    <p:sldId id="807" r:id="rId170"/>
    <p:sldId id="808" r:id="rId171"/>
    <p:sldId id="809" r:id="rId172"/>
    <p:sldId id="810" r:id="rId173"/>
    <p:sldId id="811" r:id="rId174"/>
    <p:sldId id="812" r:id="rId175"/>
    <p:sldId id="813" r:id="rId176"/>
    <p:sldId id="814" r:id="rId177"/>
    <p:sldId id="815" r:id="rId178"/>
    <p:sldId id="816" r:id="rId179"/>
    <p:sldId id="817" r:id="rId180"/>
    <p:sldId id="818" r:id="rId181"/>
    <p:sldId id="819" r:id="rId182"/>
    <p:sldId id="820" r:id="rId183"/>
    <p:sldId id="821" r:id="rId184"/>
    <p:sldId id="822" r:id="rId185"/>
    <p:sldId id="823" r:id="rId186"/>
    <p:sldId id="824" r:id="rId187"/>
    <p:sldId id="825" r:id="rId188"/>
    <p:sldId id="826" r:id="rId189"/>
    <p:sldId id="827" r:id="rId190"/>
    <p:sldId id="828" r:id="rId191"/>
    <p:sldId id="829" r:id="rId192"/>
    <p:sldId id="830" r:id="rId193"/>
    <p:sldId id="831" r:id="rId194"/>
    <p:sldId id="701" r:id="rId195"/>
    <p:sldId id="702" r:id="rId196"/>
    <p:sldId id="703" r:id="rId197"/>
    <p:sldId id="704" r:id="rId198"/>
    <p:sldId id="705" r:id="rId199"/>
    <p:sldId id="706" r:id="rId200"/>
    <p:sldId id="713" r:id="rId201"/>
    <p:sldId id="712" r:id="rId202"/>
    <p:sldId id="716" r:id="rId203"/>
    <p:sldId id="673" r:id="rId204"/>
    <p:sldId id="707" r:id="rId205"/>
    <p:sldId id="674" r:id="rId206"/>
    <p:sldId id="711" r:id="rId207"/>
    <p:sldId id="708" r:id="rId208"/>
    <p:sldId id="709" r:id="rId209"/>
    <p:sldId id="710" r:id="rId210"/>
    <p:sldId id="715" r:id="rId211"/>
    <p:sldId id="714" r:id="rId212"/>
    <p:sldId id="717" r:id="rId213"/>
    <p:sldId id="725" r:id="rId214"/>
    <p:sldId id="727" r:id="rId215"/>
    <p:sldId id="728" r:id="rId216"/>
    <p:sldId id="720" r:id="rId217"/>
    <p:sldId id="721" r:id="rId218"/>
    <p:sldId id="722" r:id="rId219"/>
    <p:sldId id="729" r:id="rId220"/>
    <p:sldId id="730" r:id="rId221"/>
    <p:sldId id="731" r:id="rId222"/>
    <p:sldId id="734" r:id="rId223"/>
    <p:sldId id="732" r:id="rId224"/>
    <p:sldId id="735" r:id="rId2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86772"/>
  </p:normalViewPr>
  <p:slideViewPr>
    <p:cSldViewPr snapToGrid="0" snapToObjects="1" showGuides="1">
      <p:cViewPr varScale="1">
        <p:scale>
          <a:sx n="102" d="100"/>
          <a:sy n="102" d="100"/>
        </p:scale>
        <p:origin x="816" y="176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notesMaster" Target="notesMasters/notesMaster1.xml"/><Relationship Id="rId227" Type="http://schemas.openxmlformats.org/officeDocument/2006/relationships/handoutMaster" Target="handoutMasters/handoutMaster1.xml"/><Relationship Id="rId228" Type="http://schemas.openxmlformats.org/officeDocument/2006/relationships/presProps" Target="presProps.xml"/><Relationship Id="rId229" Type="http://schemas.openxmlformats.org/officeDocument/2006/relationships/viewProps" Target="viewProp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theme" Target="theme/theme1.xml"/><Relationship Id="rId231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2019. 7. 25.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2019. 7. 25.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7595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14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0797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6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Relationship Id="rId3" Type="http://schemas.openxmlformats.org/officeDocument/2006/relationships/hyperlink" Target="https://bwessay.tistory.com/90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54.tif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Relationship Id="rId3" Type="http://schemas.openxmlformats.org/officeDocument/2006/relationships/hyperlink" Target="https://docs.gimp.org/2.10/ko/gimp-images-in.html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hyperlink" Target="https://docs.gimp.org/2.10/ko/gimp-images-in.html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5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imp.org/2.10/ko/gimp-images-in.html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62.tif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62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64.tif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64.tif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upyter.readthedocs.io/en/latest/architecture/how_jupyter_ipython_work.html" TargetMode="External"/><Relationship Id="rId3" Type="http://schemas.openxmlformats.org/officeDocument/2006/relationships/image" Target="../media/image6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atacamp.com/community/tutorials/tutorial-jupyter-notebook" TargetMode="External"/><Relationship Id="rId3" Type="http://schemas.openxmlformats.org/officeDocument/2006/relationships/image" Target="../media/image66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../media/image67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holmber.github.io/2018/09/google-colab/" TargetMode="External"/><Relationship Id="rId3" Type="http://schemas.openxmlformats.org/officeDocument/2006/relationships/image" Target="../media/image6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Relationship Id="rId3" Type="http://schemas.openxmlformats.org/officeDocument/2006/relationships/image" Target="../media/image68.tif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Relationship Id="rId3" Type="http://schemas.openxmlformats.org/officeDocument/2006/relationships/image" Target="../media/image70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Relationship Id="rId3" Type="http://schemas.openxmlformats.org/officeDocument/2006/relationships/image" Target="../media/image75.tif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Relationship Id="rId3" Type="http://schemas.openxmlformats.org/officeDocument/2006/relationships/image" Target="../media/image90.tif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gi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98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99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00.tif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01.tiff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02.tif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0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04.tif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05.tiff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tif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Relationship Id="rId3" Type="http://schemas.openxmlformats.org/officeDocument/2006/relationships/image" Target="../media/image108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09.tif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10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11.tiff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tiff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embed/V2MMyk7bdWY" TargetMode="External"/><Relationship Id="rId3" Type="http://schemas.openxmlformats.org/officeDocument/2006/relationships/image" Target="../media/image16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459113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6777072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61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9513777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7662723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2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019067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xmlns="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실습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451217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웹브라우저로 서버에서 </a:t>
            </a:r>
            <a:r>
              <a:rPr kumimoji="1" lang="en-US" altLang="ko-KR"/>
              <a:t>python </a:t>
            </a:r>
            <a:r>
              <a:rPr kumimoji="1" lang="ko-KR" altLang="en-US"/>
              <a:t>실행</a:t>
            </a:r>
            <a:endParaRPr kumimoji="1" lang="en-US" altLang="ko-KR"/>
          </a:p>
          <a:p>
            <a:r>
              <a:rPr kumimoji="1" lang="ko-KR" altLang="en-US"/>
              <a:t>코드와 실행 결과</a:t>
            </a:r>
            <a:r>
              <a:rPr kumimoji="1" lang="en-US" altLang="ko-KR"/>
              <a:t>,</a:t>
            </a:r>
            <a:r>
              <a:rPr kumimoji="1" lang="ko-KR" altLang="en-US"/>
              <a:t> 글과 그림을 저장할 수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https://jupyter.readthedocs.io/en/latest/architecture/how_jupyter_ipython_work.html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26" name="Picture 2" descr="upyter notebook structure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500" y="3412455"/>
            <a:ext cx="4286992" cy="24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192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444711" y="6454278"/>
            <a:ext cx="469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https://www.datacamp.com/community/tutorials/tutorial-jupyter-notebook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" y="2039052"/>
            <a:ext cx="7175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883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의 온라인 </a:t>
            </a:r>
            <a:r>
              <a:rPr kumimoji="1" lang="en-US" altLang="ko-KR"/>
              <a:t>Jupyter Notebook </a:t>
            </a:r>
            <a:r>
              <a:rPr kumimoji="1" lang="ko-KR" altLang="en-US"/>
              <a:t>서비스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클라우드의 </a:t>
            </a:r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14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</a:t>
            </a:r>
            <a:r>
              <a:rPr kumimoji="1" lang="ko-KR" altLang="en-US"/>
              <a:t> 계정이 생성되어 있다면</a:t>
            </a:r>
            <a:r>
              <a:rPr kumimoji="1" lang="en-US" altLang="ko-KR"/>
              <a:t>,</a:t>
            </a:r>
            <a:r>
              <a:rPr kumimoji="1" lang="ko-KR" altLang="en-US"/>
              <a:t> 별도의 설치나 작업 없이 </a:t>
            </a:r>
            <a:r>
              <a:rPr kumimoji="1" lang="en-US" altLang="ko-KR"/>
              <a:t>Colab </a:t>
            </a:r>
            <a:r>
              <a:rPr kumimoji="1" lang="ko-KR" altLang="en-US"/>
              <a:t>사용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Google </a:t>
            </a:r>
            <a:r>
              <a:rPr kumimoji="1" lang="ko-KR" altLang="en-US"/>
              <a:t>계정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32385" y="5830237"/>
            <a:ext cx="33181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https://nholmber.github.io/2018/09/google-colab/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3227944"/>
            <a:ext cx="35306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6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https://colab.research.google.com</a:t>
            </a:r>
            <a:endParaRPr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 </a:t>
            </a:r>
            <a:r>
              <a:rPr kumimoji="1" lang="ko-KR" altLang="en-US"/>
              <a:t>첫 화면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80" y="2604830"/>
            <a:ext cx="6751010" cy="40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69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1670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6823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3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xmlns="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719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https://medium.com/comet-app/review-of-deep-learning-algorithms-for-object-detection-c1f3d437b852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995399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xmlns="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399515" y="3807665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 계속 제공하여 </a:t>
            </a:r>
            <a:r>
              <a:rPr kumimoji="1" lang="en-US" altLang="ko-KR"/>
              <a:t>DNN</a:t>
            </a:r>
            <a:r>
              <a:rPr kumimoji="1" lang="ko-KR" altLang="en-US"/>
              <a:t>내부의 웨이트를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위해 내부적으로 </a:t>
            </a:r>
            <a:r>
              <a:rPr kumimoji="1" lang="en-US" altLang="ko-KR"/>
              <a:t>BP</a:t>
            </a:r>
            <a:r>
              <a:rPr kumimoji="1" lang="ko-KR" altLang="en-US"/>
              <a:t>와 </a:t>
            </a:r>
            <a:r>
              <a:rPr kumimoji="1" lang="en-US" altLang="ko-KR"/>
              <a:t>GD</a:t>
            </a:r>
            <a:r>
              <a:rPr kumimoji="1" lang="ko-KR" altLang="en-US"/>
              <a:t> 알고리즘을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파워가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이를 반복하여 함수를 근사화하는 것을 </a:t>
            </a:r>
            <a:r>
              <a:rPr kumimoji="1" lang="en-US" altLang="ko-KR"/>
              <a:t>DNN</a:t>
            </a:r>
            <a:r>
              <a:rPr kumimoji="1" lang="ko-KR" altLang="en-US"/>
              <a:t>의 학습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Deep Learning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BP(Back Propagation), GD(Gradient Descent)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사람의 손이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하드코딩 할 수도 있고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데이터에서 로직을 찾을 수도 있다</a:t>
            </a:r>
            <a:r>
              <a:rPr kumimoji="1" lang="en-US" altLang="ko-KR"/>
              <a:t>.(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과 </a:t>
            </a:r>
            <a:r>
              <a:rPr kumimoji="1" lang="en-US" altLang="ko-KR"/>
              <a:t>NN</a:t>
            </a:r>
            <a:r>
              <a:rPr kumimoji="1" lang="ko-KR" altLang="en-US"/>
              <a:t>은 별 차이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NN: AI</a:t>
            </a:r>
            <a:r>
              <a:rPr kumimoji="1" lang="ko-KR" altLang="en-US"/>
              <a:t>에 대한 엄청난 기대와 그 만큼의 실망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최근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심층신경망</a:t>
            </a:r>
            <a:r>
              <a:rPr kumimoji="1" lang="en-US" altLang="ko-KR"/>
              <a:t>(DNN)</a:t>
            </a:r>
            <a:r>
              <a:rPr kumimoji="1" lang="ko-KR" altLang="en-US"/>
              <a:t>과 신경망</a:t>
            </a:r>
            <a:r>
              <a:rPr kumimoji="1" lang="en-US" altLang="ko-KR"/>
              <a:t>(NN)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기계가 학습하는 경우가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37460</TotalTime>
  <Words>4662</Words>
  <Application>Microsoft Macintosh PowerPoint</Application>
  <PresentationFormat>화면 슬라이드 쇼(4:3)</PresentationFormat>
  <Paragraphs>1230</Paragraphs>
  <Slides>224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224</vt:i4>
      </vt:variant>
    </vt:vector>
  </HeadingPairs>
  <TitlesOfParts>
    <vt:vector size="232" baseType="lpstr">
      <vt:lpstr>나눔고딕</vt:lpstr>
      <vt:lpstr>맑은 고딕</vt:lpstr>
      <vt:lpstr>Apple SD 산돌고딕 Neo 옅은체</vt:lpstr>
      <vt:lpstr>Arial</vt:lpstr>
      <vt:lpstr>Calibri</vt:lpstr>
      <vt:lpstr>NanumSquare</vt:lpstr>
      <vt:lpstr>Proxima Nova</vt:lpstr>
      <vt:lpstr>1_Office 테마</vt:lpstr>
      <vt:lpstr>PowerPoint 프레젠테이션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심층신경망(DNN)과 신경망(NN)</vt:lpstr>
      <vt:lpstr> AI, ML, DL</vt:lpstr>
      <vt:lpstr>AI, ML, DL</vt:lpstr>
      <vt:lpstr>PowerPoint 프레젠테이션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Jupyter Notebook</vt:lpstr>
      <vt:lpstr>Jupyter Notebook</vt:lpstr>
      <vt:lpstr>Google 클라우드의 Colab</vt:lpstr>
      <vt:lpstr>Google 계정 필요</vt:lpstr>
      <vt:lpstr>Colab 첫 화면</vt:lpstr>
      <vt:lpstr>PowerPoint 프레젠테이션</vt:lpstr>
      <vt:lpstr>VGG 16</vt:lpstr>
      <vt:lpstr>VGG16 구조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성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577</cp:revision>
  <cp:lastPrinted>2017-06-08T03:54:08Z</cp:lastPrinted>
  <dcterms:created xsi:type="dcterms:W3CDTF">2017-05-08T00:37:53Z</dcterms:created>
  <dcterms:modified xsi:type="dcterms:W3CDTF">2019-07-25T01:08:06Z</dcterms:modified>
</cp:coreProperties>
</file>